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3341afb91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3341afb91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3346310c6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3346310c6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3341afb91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3341afb91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3341afb91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3341afb91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3341afb9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3341afb9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3341afb91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3341afb91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341afb91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341afb91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341afb91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3341afb91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3341afb91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3341afb91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 1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Edwin Wu, Gio Jung, Ryan Heath, Trinity Godwin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Room</a:t>
            </a:r>
            <a:endParaRPr/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644759" y="413660"/>
            <a:ext cx="3790225" cy="4998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 Specifications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Required Features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Login, Registration, Game lobby/creation, Game room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Game Functionality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BS Liar’s Bar like-game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Bluffing is core to the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Text-To-Speech (for the chat)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Rounds, Cards, Card Table, Points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Rules of the Game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2 - 4 players, 20 cards (6 Aces, 6 Queens, 6 Kings, 2 Jokers)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round a card table will be designated (Ace, Queen, or King)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player starts with 5 cards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player takes turns placing any number of cards face down, which are supposedly corresponding to the card of the table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next player can choose to call the bluff, or continue playing their cards.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the bluff is called, then the previous player has their play revealed.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they lied, they lose a life point.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they didn’t lie, the player who called the bluff loses a life point.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new round begins whenever a bluff is called.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game continues </a:t>
            </a:r>
            <a:r>
              <a:rPr lang="en"/>
              <a:t>until</a:t>
            </a:r>
            <a:r>
              <a:rPr lang="en"/>
              <a:t> there is one survivor left.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Express.js (Server)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Node.js (Runtime)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Postgres (Database)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Render (Cloud service)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Sign 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Log 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Game Creation/Lobby (Look for games or create one)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Game Room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28577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Up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668087" y="151439"/>
            <a:ext cx="4122973" cy="5497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 in / Sign-out Landing Page</a:t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422523" y="390600"/>
            <a:ext cx="3960276" cy="528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Creation / Lobby</a:t>
            </a:r>
            <a:endParaRPr/>
          </a:p>
        </p:txBody>
      </p:sp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250" y="1017725"/>
            <a:ext cx="5265070" cy="3953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